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36" r:id="rId51"/>
    <p:sldId id="425" r:id="rId52"/>
    <p:sldId id="426" r:id="rId53"/>
    <p:sldId id="427" r:id="rId54"/>
    <p:sldId id="431" r:id="rId55"/>
    <p:sldId id="432" r:id="rId56"/>
    <p:sldId id="406" r:id="rId57"/>
    <p:sldId id="428" r:id="rId58"/>
    <p:sldId id="429" r:id="rId59"/>
    <p:sldId id="38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36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6" d="100"/>
          <a:sy n="46" d="100"/>
        </p:scale>
        <p:origin x="140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5A1-0063-F578-C9FB-60249F34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CD0FB-D8E9-7F6F-A36F-3E32CCBE8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FBDF9-72B1-7742-DCFA-17EB683F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9E90-586E-A3EB-8DA9-CF8D76A0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25/05/2025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2144-0AD9-FDB6-3BCD-470028D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30-32A5-7B02-BCCD-E5B0B565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34B74-C31F-A30B-1D10-3756981D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</a:t>
            </a:r>
            <a:r>
              <a:rPr lang="hr-HR" b="1" dirty="0"/>
              <a:t>AddressForm</a:t>
            </a:r>
            <a:r>
              <a:rPr lang="hr-HR" dirty="0"/>
              <a:t>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Koristi useState za pohranu objekta </a:t>
            </a:r>
            <a:r>
              <a:rPr lang="hr-HR" b="1" dirty="0"/>
              <a:t>{ street: "", city: "" }.</a:t>
            </a:r>
            <a:endParaRPr lang="hr-HR" dirty="0"/>
          </a:p>
          <a:p>
            <a:pPr marL="285750" indent="-285750">
              <a:buFontTx/>
              <a:buChar char="-"/>
            </a:pPr>
            <a:r>
              <a:rPr lang="hr-HR" dirty="0"/>
              <a:t>Prati promjene u dva &lt;input&gt; polja (ime atributa name="street" i name="city").</a:t>
            </a:r>
          </a:p>
          <a:p>
            <a:pPr marL="285750" indent="-285750">
              <a:buFontTx/>
              <a:buChar char="-"/>
            </a:pPr>
            <a:r>
              <a:rPr lang="hr-HR" dirty="0"/>
              <a:t>U funkciji </a:t>
            </a:r>
            <a:r>
              <a:rPr lang="hr-HR" b="1" dirty="0"/>
              <a:t>handleChange</a:t>
            </a:r>
            <a:r>
              <a:rPr lang="hr-HR" dirty="0"/>
              <a:t> dekonstruira event.target na { name, value }.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Pritom pri updateu stanja zadržava i prethodnu vrijednost drugog polja.</a:t>
            </a:r>
          </a:p>
          <a:p>
            <a:pPr marL="285750" indent="-285750">
              <a:buFontTx/>
              <a:buChar char="-"/>
            </a:pPr>
            <a:r>
              <a:rPr lang="hr-HR" dirty="0"/>
              <a:t>Na vrhu prikazuje tekst:</a:t>
            </a:r>
          </a:p>
          <a:p>
            <a:pPr marL="285750" indent="-285750">
              <a:buFontTx/>
              <a:buChar char="-"/>
            </a:pPr>
            <a:r>
              <a:rPr lang="hr-HR" dirty="0"/>
              <a:t>Your address: [street], [city]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2E78-E87A-7BB1-0A61-4340557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9439</TotalTime>
  <Words>3945</Words>
  <Application>Microsoft Office PowerPoint</Application>
  <PresentationFormat>Widescreen</PresentationFormat>
  <Paragraphs>403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291</cp:revision>
  <dcterms:created xsi:type="dcterms:W3CDTF">2021-08-14T09:32:24Z</dcterms:created>
  <dcterms:modified xsi:type="dcterms:W3CDTF">2025-05-26T21:03:58Z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